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09" r:id="rId4"/>
    <p:sldId id="2147477910" r:id="rId5"/>
    <p:sldId id="2147477912" r:id="rId6"/>
    <p:sldId id="2147477911" r:id="rId7"/>
    <p:sldId id="260" r:id="rId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7/10/2023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10-07-2023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10-07-2023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August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On all error pages: green banner shown if no data</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57209"/>
            <a:ext cx="8290136" cy="4245514"/>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66171" y="53860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2052" y="3429000"/>
            <a:ext cx="6873219" cy="1039305"/>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If no data is present on an error page, we now show a green banner</a:t>
            </a:r>
            <a:endParaRPr lang="en-DK" dirty="0" err="1">
              <a:solidFill>
                <a:schemeClr val="tx1"/>
              </a:solidFill>
            </a:endParaRPr>
          </a:p>
        </p:txBody>
      </p:sp>
      <p:sp>
        <p:nvSpPr>
          <p:cNvPr id="3" name="TextBox 2">
            <a:extLst>
              <a:ext uri="{FF2B5EF4-FFF2-40B4-BE49-F238E27FC236}">
                <a16:creationId xmlns:a16="http://schemas.microsoft.com/office/drawing/2014/main" id="{143F3650-A1C3-90F8-025F-1595FFBD2086}"/>
              </a:ext>
            </a:extLst>
          </p:cNvPr>
          <p:cNvSpPr txBox="1"/>
          <p:nvPr/>
        </p:nvSpPr>
        <p:spPr>
          <a:xfrm>
            <a:off x="3023542" y="2583034"/>
            <a:ext cx="6951729" cy="52785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39525125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New page: Web service metadata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21103"/>
            <a:ext cx="829013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5774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0621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713471" y="4873830"/>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Find web service endpoints that fail at runtime and how to fix them</a:t>
            </a:r>
            <a:endParaRPr lang="en-DK" dirty="0" err="1">
              <a:solidFill>
                <a:schemeClr val="tx1"/>
              </a:solidFill>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New page: Azure function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7314" y="1621103"/>
            <a:ext cx="824822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57531" y="247036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46677" y="578559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859491" y="4078879"/>
            <a:ext cx="3885832" cy="1263359"/>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Find errors happening in integrations to Azure functions</a:t>
            </a:r>
            <a:endParaRPr lang="en-DK" dirty="0" err="1">
              <a:solidFill>
                <a:schemeClr val="tx1"/>
              </a:solidFill>
            </a:endParaRPr>
          </a:p>
        </p:txBody>
      </p:sp>
    </p:spTree>
    <p:extLst>
      <p:ext uri="{BB962C8B-B14F-4D97-AF65-F5344CB8AC3E}">
        <p14:creationId xmlns:p14="http://schemas.microsoft.com/office/powerpoint/2010/main" val="3675996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Easier troubleshooting of incoming web service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54120"/>
            <a:ext cx="8290136" cy="4251693"/>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1637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028162" y="5034468"/>
            <a:ext cx="3067838" cy="115389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Two new visuals that show HTTP status code view on errors</a:t>
            </a:r>
            <a:endParaRPr lang="en-DK" dirty="0" err="1">
              <a:solidFill>
                <a:schemeClr val="tx1"/>
              </a:solidFill>
            </a:endParaRPr>
          </a:p>
        </p:txBody>
      </p:sp>
      <p:sp>
        <p:nvSpPr>
          <p:cNvPr id="3" name="TextBox 2">
            <a:extLst>
              <a:ext uri="{FF2B5EF4-FFF2-40B4-BE49-F238E27FC236}">
                <a16:creationId xmlns:a16="http://schemas.microsoft.com/office/drawing/2014/main" id="{67C06A93-596A-276D-C8CD-69F13D4F0C9C}"/>
              </a:ext>
            </a:extLst>
          </p:cNvPr>
          <p:cNvSpPr txBox="1"/>
          <p:nvPr/>
        </p:nvSpPr>
        <p:spPr>
          <a:xfrm>
            <a:off x="3028163" y="2167397"/>
            <a:ext cx="3067838" cy="279253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TextBox 4">
            <a:extLst>
              <a:ext uri="{FF2B5EF4-FFF2-40B4-BE49-F238E27FC236}">
                <a16:creationId xmlns:a16="http://schemas.microsoft.com/office/drawing/2014/main" id="{A2676B3A-AD09-030C-385B-6660864E5E35}"/>
              </a:ext>
            </a:extLst>
          </p:cNvPr>
          <p:cNvSpPr txBox="1"/>
          <p:nvPr/>
        </p:nvSpPr>
        <p:spPr>
          <a:xfrm>
            <a:off x="9301017" y="2241938"/>
            <a:ext cx="895477" cy="41588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8" name="TextBox 7">
            <a:extLst>
              <a:ext uri="{FF2B5EF4-FFF2-40B4-BE49-F238E27FC236}">
                <a16:creationId xmlns:a16="http://schemas.microsoft.com/office/drawing/2014/main" id="{2194AD8D-07CC-BEA7-2164-7F2F3C1EBC2C}"/>
              </a:ext>
            </a:extLst>
          </p:cNvPr>
          <p:cNvSpPr txBox="1"/>
          <p:nvPr/>
        </p:nvSpPr>
        <p:spPr>
          <a:xfrm>
            <a:off x="9301017" y="1199967"/>
            <a:ext cx="2618582" cy="967430"/>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Improved filters on HTTP status codes</a:t>
            </a:r>
            <a:endParaRPr lang="en-DK" dirty="0" err="1">
              <a:solidFill>
                <a:schemeClr val="tx1"/>
              </a:solidFill>
            </a:endParaRPr>
          </a:p>
        </p:txBody>
      </p:sp>
    </p:spTree>
    <p:extLst>
      <p:ext uri="{BB962C8B-B14F-4D97-AF65-F5344CB8AC3E}">
        <p14:creationId xmlns:p14="http://schemas.microsoft.com/office/powerpoint/2010/main" val="33159267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8528</TotalTime>
  <Words>126</Words>
  <Application>Microsoft Office PowerPoint</Application>
  <PresentationFormat>Widescreen</PresentationFormat>
  <Paragraphs>15</Paragraphs>
  <Slides>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Wingdings</vt:lpstr>
      <vt:lpstr>Office Theme</vt:lpstr>
      <vt:lpstr>1_Microsoft D365 template</vt:lpstr>
      <vt:lpstr>August 2023 release of Power BI apps on telemetry</vt:lpstr>
      <vt:lpstr>On all error pages: green banner shown if no data</vt:lpstr>
      <vt:lpstr>New page: Web service metadata errors</vt:lpstr>
      <vt:lpstr>New page: Azure function errors</vt:lpstr>
      <vt:lpstr>Easier troubleshooting of incoming web service errors</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9</cp:revision>
  <dcterms:created xsi:type="dcterms:W3CDTF">2023-06-22T14:29:22Z</dcterms:created>
  <dcterms:modified xsi:type="dcterms:W3CDTF">2023-07-12T06:26:41Z</dcterms:modified>
</cp:coreProperties>
</file>